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315" r:id="rId2"/>
    <p:sldId id="256" r:id="rId3"/>
    <p:sldId id="323" r:id="rId4"/>
    <p:sldId id="257" r:id="rId5"/>
    <p:sldId id="258" r:id="rId6"/>
    <p:sldId id="259" r:id="rId7"/>
    <p:sldId id="339" r:id="rId8"/>
    <p:sldId id="392" r:id="rId9"/>
    <p:sldId id="393" r:id="rId10"/>
    <p:sldId id="394" r:id="rId11"/>
    <p:sldId id="395" r:id="rId12"/>
    <p:sldId id="396" r:id="rId13"/>
    <p:sldId id="397" r:id="rId14"/>
    <p:sldId id="399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746" autoAdjust="0"/>
  </p:normalViewPr>
  <p:slideViewPr>
    <p:cSldViewPr>
      <p:cViewPr>
        <p:scale>
          <a:sx n="80" d="100"/>
          <a:sy n="80" d="100"/>
        </p:scale>
        <p:origin x="-10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3756-F21F-4B87-94D4-03B4D20513E8}" type="datetimeFigureOut">
              <a:rPr lang="en-IN" smtClean="0"/>
              <a:pPr/>
              <a:t>28-11-2019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20CC-9BC3-4ABA-8A4D-32B98F99C2C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04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48B424-D14A-45B4-8508-7DE837C7E101}" type="datetimeFigureOut">
              <a:rPr lang="en-US" smtClean="0"/>
              <a:pPr/>
              <a:t>11/28/2019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5B202F-4500-4A78-805C-3ADEF2C132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03.129.224.86:8085/MHADAPersonnel/?wicket:interface=:3::::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hada.gov.in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356992"/>
            <a:ext cx="749808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User Manual</a:t>
            </a:r>
          </a:p>
          <a:p>
            <a:pPr algn="ctr">
              <a:buNone/>
            </a:pP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Payroll Management </a:t>
            </a:r>
            <a:endParaRPr lang="en-IN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eprahaar.in/wp-content/uploads/2014/02/MHADA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620688"/>
            <a:ext cx="39991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en-IN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Employee 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</a:t>
            </a:r>
            <a:b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on Show Button </a:t>
            </a:r>
            <a:b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5" t="8270" r="5399" b="18231"/>
          <a:stretch/>
        </p:blipFill>
        <p:spPr>
          <a:xfrm>
            <a:off x="1115616" y="1124743"/>
            <a:ext cx="7818072" cy="5107807"/>
          </a:xfrm>
        </p:spPr>
      </p:pic>
      <p:sp>
        <p:nvSpPr>
          <p:cNvPr id="15" name="Left Arrow 14"/>
          <p:cNvSpPr/>
          <p:nvPr/>
        </p:nvSpPr>
        <p:spPr>
          <a:xfrm>
            <a:off x="7380312" y="2159731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49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en-IN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Employee 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</a:t>
            </a:r>
            <a:b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on Show Button </a:t>
            </a:r>
            <a:b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" t="12770" r="6558" b="28730"/>
          <a:stretch/>
        </p:blipFill>
        <p:spPr>
          <a:xfrm>
            <a:off x="1187624" y="1417638"/>
            <a:ext cx="8051978" cy="4243610"/>
          </a:xfrm>
        </p:spPr>
      </p:pic>
    </p:spTree>
    <p:extLst>
      <p:ext uri="{BB962C8B-B14F-4D97-AF65-F5344CB8AC3E}">
        <p14:creationId xmlns:p14="http://schemas.microsoft.com/office/powerpoint/2010/main" xmlns="" val="22482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-171667"/>
            <a:ext cx="795637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 For Adding </a:t>
            </a:r>
            <a:r>
              <a:rPr lang="en-US" alt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Seventh Pay </a:t>
            </a:r>
            <a:r>
              <a:rPr lang="en-US" alt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altLang="en-US" sz="1050" dirty="0" smtClean="0">
                <a:effectLst/>
              </a:rPr>
              <a:t> 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your Mouse pointer to the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i-IN" altLang="en-US" sz="2400" dirty="0">
                <a:noFill/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अहवाल</a:t>
            </a:r>
            <a:r>
              <a:rPr lang="en-US" altLang="en-US" sz="2400" dirty="0">
                <a:noFill/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(Dot-Matrix </a:t>
            </a:r>
            <a:r>
              <a:rPr lang="hi-IN" altLang="en-US" sz="2400" dirty="0">
                <a:noFill/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प्रिंट</a:t>
            </a:r>
            <a:r>
              <a:rPr lang="en-US" altLang="en-US" sz="2400" dirty="0" smtClean="0">
                <a:noFill/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Menu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shown: 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IN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Seventh </a:t>
            </a:r>
            <a:r>
              <a:rPr lang="en-I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Arrears </a:t>
            </a:r>
            <a:r>
              <a:rPr lang="en-IN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br>
              <a:rPr lang="en-IN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Click on Show Button 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5" t="9771" r="11193" b="40730"/>
          <a:stretch/>
        </p:blipFill>
        <p:spPr>
          <a:xfrm>
            <a:off x="539551" y="1628800"/>
            <a:ext cx="9450505" cy="4392488"/>
          </a:xfrm>
        </p:spPr>
      </p:pic>
    </p:spTree>
    <p:extLst>
      <p:ext uri="{BB962C8B-B14F-4D97-AF65-F5344CB8AC3E}">
        <p14:creationId xmlns:p14="http://schemas.microsoft.com/office/powerpoint/2010/main" xmlns="" val="37840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188640"/>
            <a:ext cx="749808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/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Regular Salary Process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/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Attendance </a:t>
            </a:r>
          </a:p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Create </a:t>
            </a:r>
            <a:endParaRPr lang="en-IN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 Process </a:t>
            </a:r>
          </a:p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 All Report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001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Payslip for November-2019</a:t>
            </a:r>
            <a:endParaRPr lang="en-IN" dirty="0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88" t="11122" r="10542" b="16802"/>
          <a:stretch>
            <a:fillRect/>
          </a:stretch>
        </p:blipFill>
        <p:spPr>
          <a:xfrm>
            <a:off x="785786" y="1785926"/>
            <a:ext cx="8602326" cy="46434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20688"/>
            <a:ext cx="762777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5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r-IN" sz="2800" dirty="0" smtClean="0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Address bar :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mhada.gov.in/en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Click on English Version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dirty="0">
                <a:latin typeface="Times New Roman" pitchFamily="18" charset="0"/>
                <a:cs typeface="Times New Roman" pitchFamily="18" charset="0"/>
              </a:rPr>
            </a:b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452320" y="2711770"/>
            <a:ext cx="214314" cy="35719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8" t="8270" r="6015" b="22731"/>
          <a:stretch/>
        </p:blipFill>
        <p:spPr>
          <a:xfrm>
            <a:off x="1187624" y="1489646"/>
            <a:ext cx="7890080" cy="453164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Click on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Employee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Corner 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Financial ERP System.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Click on Open Payroll Application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5" t="9769" r="4953" b="9231"/>
          <a:stretch/>
        </p:blipFill>
        <p:spPr>
          <a:xfrm>
            <a:off x="1115616" y="1816718"/>
            <a:ext cx="7680049" cy="4996658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4869160"/>
            <a:ext cx="936105" cy="4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Login Page(Home page) will appear.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4" t="9770" r="6014" b="33231"/>
          <a:stretch/>
        </p:blipFill>
        <p:spPr>
          <a:xfrm>
            <a:off x="1043608" y="1628800"/>
            <a:ext cx="7924670" cy="410445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i="1" dirty="0" smtClean="0"/>
              <a:t>For  MHADA User Login :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US" sz="2400" i="1" dirty="0" smtClean="0"/>
              <a:t>Enter your User Name and Password and click on Login Button.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3" t="8270" r="51600" b="18231"/>
          <a:stretch/>
        </p:blipFill>
        <p:spPr>
          <a:xfrm>
            <a:off x="1979712" y="1844824"/>
            <a:ext cx="3096343" cy="3528392"/>
          </a:xfr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27883" y="1727925"/>
            <a:ext cx="1352561" cy="1003313"/>
          </a:xfrm>
          <a:prstGeom prst="wedgeRoundRectCallout">
            <a:avLst>
              <a:gd name="adj1" fmla="val -43750"/>
              <a:gd name="adj2" fmla="val 66843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Enter  User Name Here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361675" y="2546977"/>
            <a:ext cx="1428760" cy="785818"/>
          </a:xfrm>
          <a:prstGeom prst="wedgeRoundRectCallout">
            <a:avLst>
              <a:gd name="adj1" fmla="val -43750"/>
              <a:gd name="adj2" fmla="val 66843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Enter  Password Here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347864" y="3332795"/>
            <a:ext cx="914400" cy="552450"/>
          </a:xfrm>
          <a:prstGeom prst="wedgeRoundRectCallout">
            <a:avLst>
              <a:gd name="adj1" fmla="val -16671"/>
              <a:gd name="adj2" fmla="val 91032"/>
              <a:gd name="adj3" fmla="val 16667"/>
            </a:avLst>
          </a:prstGeom>
          <a:solidFill>
            <a:srgbClr val="FFFFFF"/>
          </a:solidFill>
          <a:ln w="9525">
            <a:solidFill>
              <a:srgbClr val="A2060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Click here to Login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Home page will appear as :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4" t="9770" r="6014"/>
          <a:stretch/>
        </p:blipFill>
        <p:spPr>
          <a:xfrm>
            <a:off x="1187996" y="1124744"/>
            <a:ext cx="7656403" cy="5616624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3" t="9770" r="6559" b="40731"/>
          <a:stretch/>
        </p:blipFill>
        <p:spPr>
          <a:xfrm>
            <a:off x="985682" y="1700808"/>
            <a:ext cx="8123809" cy="3672408"/>
          </a:xfrm>
        </p:spPr>
      </p:pic>
      <p:sp>
        <p:nvSpPr>
          <p:cNvPr id="7" name="Rectangle 6"/>
          <p:cNvSpPr/>
          <p:nvPr/>
        </p:nvSpPr>
        <p:spPr>
          <a:xfrm>
            <a:off x="963860" y="0"/>
            <a:ext cx="8072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 For Adding </a:t>
            </a:r>
            <a:r>
              <a:rPr lang="en-I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Employee Seventh Pay Arrears Master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your Mouse pointer to the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hi-I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सेटअप</a:t>
            </a:r>
            <a:r>
              <a:rPr lang="en-I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Menu as shown: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I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Employee Seventh Pay Arrears Master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09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886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Employee Name: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on Form Date in Increment Date : For </a:t>
            </a:r>
            <a:r>
              <a:rPr lang="en-IN" sz="2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01-01-2016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 – 7</a:t>
            </a:r>
            <a:r>
              <a:rPr lang="en-IN" sz="2400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Pay Basic Calculate for manually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Add More button </a:t>
            </a:r>
            <a:endParaRPr lang="en-IN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on Pay Scale</a:t>
            </a:r>
            <a:endParaRPr lang="en-IN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on shift to seventh pay employee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Save</a:t>
            </a:r>
            <a:br>
              <a:rPr lang="e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156" t="10937" r="7684" b="46649"/>
          <a:stretch>
            <a:fillRect/>
          </a:stretch>
        </p:blipFill>
        <p:spPr>
          <a:xfrm>
            <a:off x="0" y="3357562"/>
            <a:ext cx="8858312" cy="2952771"/>
          </a:xfrm>
        </p:spPr>
      </p:pic>
      <p:sp>
        <p:nvSpPr>
          <p:cNvPr id="10" name="Left Arrow 9"/>
          <p:cNvSpPr/>
          <p:nvPr/>
        </p:nvSpPr>
        <p:spPr>
          <a:xfrm>
            <a:off x="7643834" y="52132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79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5" t="8681" r="5399" b="53820"/>
          <a:stretch/>
        </p:blipFill>
        <p:spPr>
          <a:xfrm>
            <a:off x="1134452" y="1916832"/>
            <a:ext cx="8099460" cy="2664296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34452" y="116632"/>
            <a:ext cx="8100392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 For Adding </a:t>
            </a:r>
            <a:r>
              <a:rPr lang="en-US" alt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Seventh Pay Arrears Calculation</a:t>
            </a:r>
            <a:r>
              <a:rPr lang="en-US" altLang="en-US" sz="1050" dirty="0">
                <a:effectLst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your Mouse pointer to the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i-I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संचालन</a:t>
            </a:r>
            <a:r>
              <a:rPr lang="e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Menu as shown: 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 ‘</a:t>
            </a:r>
            <a:r>
              <a:rPr lang="en-I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Seventh Pay Arrears Master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3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160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Slide 1</vt:lpstr>
      <vt:lpstr>Enter URL in the Address bar : https://mhada.gov.in/en then Click on English Version </vt:lpstr>
      <vt:lpstr>Then Click on Employee Corner - Financial ERP System. Then Click on Open Payroll Application</vt:lpstr>
      <vt:lpstr>The Login Page(Home page) will appear.  </vt:lpstr>
      <vt:lpstr>For  MHADA User Login : Enter your User Name and Password and click on Login Button. </vt:lpstr>
      <vt:lpstr>Home page will appear as : </vt:lpstr>
      <vt:lpstr>Slide 7</vt:lpstr>
      <vt:lpstr>Slide 8</vt:lpstr>
      <vt:lpstr>Process For Adding Employee Seventh Pay Arrears Calculation :  Take your Mouse pointer to the ‘संचालन ’ Menu as shown: Select ‘Employee Seventh Pay Arrears Master ’</vt:lpstr>
      <vt:lpstr>Select Employee Name click on Show Button  </vt:lpstr>
      <vt:lpstr>Select Employee Name click on Show Button  </vt:lpstr>
      <vt:lpstr>Process For Adding Employee Seventh Pay Report :  Take your Mouse pointer to the ‘अहवाल(Dot-Matrix प्रिंट)’  1. Menu as shown: Select ‘ Seventh Pay Arrears Report 2. Click on Show Button </vt:lpstr>
      <vt:lpstr>Regular Salary Process </vt:lpstr>
      <vt:lpstr>Payslip for November-2019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mhada</cp:lastModifiedBy>
  <cp:revision>293</cp:revision>
  <dcterms:created xsi:type="dcterms:W3CDTF">2014-03-12T08:27:18Z</dcterms:created>
  <dcterms:modified xsi:type="dcterms:W3CDTF">2019-11-28T04:44:28Z</dcterms:modified>
</cp:coreProperties>
</file>